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rchivo Black" charset="1" panose="020B0A03020202020B04"/>
      <p:regular r:id="rId15"/>
    </p:embeddedFont>
    <p:embeddedFont>
      <p:font typeface="Garet" charset="1" panose="00000000000000000000"/>
      <p:regular r:id="rId16"/>
    </p:embeddedFont>
    <p:embeddedFont>
      <p:font typeface="Inter" charset="1" panose="020B0502030000000004"/>
      <p:regular r:id="rId17"/>
    </p:embeddedFont>
    <p:embeddedFont>
      <p:font typeface="Inter Bold" charset="1" panose="020B0802030000000004"/>
      <p:regular r:id="rId18"/>
    </p:embeddedFont>
    <p:embeddedFont>
      <p:font typeface="Canva Sans" charset="1" panose="020B0503030501040103"/>
      <p:regular r:id="rId19"/>
    </p:embeddedFont>
    <p:embeddedFont>
      <p:font typeface="Canva Sans Bold" charset="1" panose="020B0803030501040103"/>
      <p:regular r:id="rId20"/>
    </p:embeddedFont>
    <p:embeddedFont>
      <p:font typeface="Roboto" charset="1" panose="02000000000000000000"/>
      <p:regular r:id="rId21"/>
    </p:embeddedFont>
    <p:embeddedFont>
      <p:font typeface="Garet Bold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jpeg" Type="http://schemas.openxmlformats.org/officeDocument/2006/relationships/image"/><Relationship Id="rId7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.png" Type="http://schemas.openxmlformats.org/officeDocument/2006/relationships/image"/><Relationship Id="rId7" Target="../media/image26.jpeg" Type="http://schemas.openxmlformats.org/officeDocument/2006/relationships/image"/><Relationship Id="rId8" Target="../media/image27.jpeg" Type="http://schemas.openxmlformats.org/officeDocument/2006/relationships/image"/><Relationship Id="rId9" Target="../media/image2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80031" y="9351544"/>
            <a:ext cx="740300" cy="70556"/>
            <a:chOff x="0" y="0"/>
            <a:chExt cx="987066" cy="9407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13" id="13"/>
          <p:cNvSpPr/>
          <p:nvPr/>
        </p:nvSpPr>
        <p:spPr>
          <a:xfrm flipH="false" flipV="false" rot="0">
            <a:off x="0" y="0"/>
            <a:ext cx="16285488" cy="10287000"/>
          </a:xfrm>
          <a:custGeom>
            <a:avLst/>
            <a:gdLst/>
            <a:ahLst/>
            <a:cxnLst/>
            <a:rect r="r" b="b" t="t" l="l"/>
            <a:pathLst>
              <a:path h="10287000" w="16285488">
                <a:moveTo>
                  <a:pt x="0" y="0"/>
                </a:moveTo>
                <a:lnTo>
                  <a:pt x="16285488" y="0"/>
                </a:lnTo>
                <a:lnTo>
                  <a:pt x="16285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" r="0" b="-32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42508" y="6139892"/>
            <a:ext cx="1113928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83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YOUR PATH TO A BRIGHT CAREER!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64291" y="7116976"/>
            <a:ext cx="10495715" cy="121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53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WE HELP YOU FIND THE RIGHT JOB AT NO COST!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769947" y="1686881"/>
            <a:ext cx="7284402" cy="3944237"/>
          </a:xfrm>
          <a:custGeom>
            <a:avLst/>
            <a:gdLst/>
            <a:ahLst/>
            <a:cxnLst/>
            <a:rect r="r" b="b" t="t" l="l"/>
            <a:pathLst>
              <a:path h="3944237" w="7284402">
                <a:moveTo>
                  <a:pt x="0" y="0"/>
                </a:moveTo>
                <a:lnTo>
                  <a:pt x="7284402" y="0"/>
                </a:lnTo>
                <a:lnTo>
                  <a:pt x="7284402" y="3944238"/>
                </a:lnTo>
                <a:lnTo>
                  <a:pt x="0" y="394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53198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167433" y="5996698"/>
            <a:ext cx="938074" cy="0"/>
          </a:xfrm>
          <a:prstGeom prst="line">
            <a:avLst/>
          </a:prstGeom>
          <a:ln cap="flat" w="28575">
            <a:solidFill>
              <a:srgbClr val="F271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6435" y="0"/>
            <a:ext cx="5401565" cy="10287000"/>
          </a:xfrm>
          <a:custGeom>
            <a:avLst/>
            <a:gdLst/>
            <a:ahLst/>
            <a:cxnLst/>
            <a:rect r="r" b="b" t="t" l="l"/>
            <a:pathLst>
              <a:path h="10287000" w="5401565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" r="0" b="-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47977" y="243771"/>
            <a:ext cx="6692525" cy="9258300"/>
          </a:xfrm>
          <a:custGeom>
            <a:avLst/>
            <a:gdLst/>
            <a:ahLst/>
            <a:cxnLst/>
            <a:rect r="r" b="b" t="t" l="l"/>
            <a:pathLst>
              <a:path h="9258300" w="6692525">
                <a:moveTo>
                  <a:pt x="0" y="0"/>
                </a:moveTo>
                <a:lnTo>
                  <a:pt x="6692525" y="0"/>
                </a:lnTo>
                <a:lnTo>
                  <a:pt x="669252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36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67433" y="1834273"/>
            <a:ext cx="8234586" cy="86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US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7433" y="3034156"/>
            <a:ext cx="8234586" cy="1877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spc="30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At Recruitrise Solutions Pvt. Ltd., we connect job seekers with the best companies across multiple industries.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6176963"/>
            <a:ext cx="8355610" cy="2314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3751" indent="-301876" lvl="1">
              <a:lnSpc>
                <a:spcPts val="3719"/>
              </a:lnSpc>
              <a:buFont typeface="Arial"/>
              <a:buChar char="•"/>
            </a:pPr>
            <a:r>
              <a:rPr lang="en-US" sz="2796" spc="8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Smooth &amp; Hassle-Free Interview Process</a:t>
            </a:r>
          </a:p>
          <a:p>
            <a:pPr algn="l" marL="603751" indent="-301876" lvl="1">
              <a:lnSpc>
                <a:spcPts val="3719"/>
              </a:lnSpc>
              <a:buFont typeface="Arial"/>
              <a:buChar char="•"/>
            </a:pPr>
            <a:r>
              <a:rPr lang="en-US" sz="2796" spc="8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Job Opportunities Without Any Charges</a:t>
            </a:r>
          </a:p>
          <a:p>
            <a:pPr algn="l" marL="603751" indent="-301876" lvl="1">
              <a:lnSpc>
                <a:spcPts val="3719"/>
              </a:lnSpc>
              <a:buFont typeface="Arial"/>
              <a:buChar char="•"/>
            </a:pPr>
            <a:r>
              <a:rPr lang="en-US" sz="2796" spc="8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Free Basic &amp; Advanced Training Hiring Across All Sectors</a:t>
            </a:r>
          </a:p>
          <a:p>
            <a:pPr algn="l" marL="603751" indent="-301876" lvl="1">
              <a:lnSpc>
                <a:spcPts val="3719"/>
              </a:lnSpc>
              <a:buFont typeface="Arial"/>
              <a:buChar char="•"/>
            </a:pPr>
            <a:r>
              <a:rPr lang="en-US" sz="2796" spc="8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Career Guidance &amp; Future Growth Support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368107" y="21759"/>
            <a:ext cx="3071081" cy="1662878"/>
          </a:xfrm>
          <a:custGeom>
            <a:avLst/>
            <a:gdLst/>
            <a:ahLst/>
            <a:cxnLst/>
            <a:rect r="r" b="b" t="t" l="l"/>
            <a:pathLst>
              <a:path h="1662878" w="3071081">
                <a:moveTo>
                  <a:pt x="0" y="0"/>
                </a:moveTo>
                <a:lnTo>
                  <a:pt x="3071080" y="0"/>
                </a:lnTo>
                <a:lnTo>
                  <a:pt x="3071080" y="1662878"/>
                </a:lnTo>
                <a:lnTo>
                  <a:pt x="0" y="1662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94047" y="-458724"/>
            <a:ext cx="16787005" cy="11184342"/>
          </a:xfrm>
          <a:custGeom>
            <a:avLst/>
            <a:gdLst/>
            <a:ahLst/>
            <a:cxnLst/>
            <a:rect r="r" b="b" t="t" l="l"/>
            <a:pathLst>
              <a:path h="11184342" w="16787005">
                <a:moveTo>
                  <a:pt x="0" y="0"/>
                </a:moveTo>
                <a:lnTo>
                  <a:pt x="16787005" y="0"/>
                </a:lnTo>
                <a:lnTo>
                  <a:pt x="16787005" y="11184342"/>
                </a:lnTo>
                <a:lnTo>
                  <a:pt x="0" y="11184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4180816" cy="10287000"/>
          </a:xfrm>
          <a:custGeom>
            <a:avLst/>
            <a:gdLst/>
            <a:ahLst/>
            <a:cxnLst/>
            <a:rect r="r" b="b" t="t" l="l"/>
            <a:pathLst>
              <a:path h="10287000" w="14180816">
                <a:moveTo>
                  <a:pt x="0" y="0"/>
                </a:moveTo>
                <a:lnTo>
                  <a:pt x="14180816" y="0"/>
                </a:lnTo>
                <a:lnTo>
                  <a:pt x="141808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68107" y="21759"/>
            <a:ext cx="3071081" cy="1662878"/>
          </a:xfrm>
          <a:custGeom>
            <a:avLst/>
            <a:gdLst/>
            <a:ahLst/>
            <a:cxnLst/>
            <a:rect r="r" b="b" t="t" l="l"/>
            <a:pathLst>
              <a:path h="1662878" w="3071081">
                <a:moveTo>
                  <a:pt x="0" y="0"/>
                </a:moveTo>
                <a:lnTo>
                  <a:pt x="3071080" y="0"/>
                </a:lnTo>
                <a:lnTo>
                  <a:pt x="3071080" y="1662878"/>
                </a:lnTo>
                <a:lnTo>
                  <a:pt x="0" y="16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0114" y="3415277"/>
            <a:ext cx="10838968" cy="5843023"/>
            <a:chOff x="0" y="0"/>
            <a:chExt cx="14451958" cy="77906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0049" cy="795545"/>
            </a:xfrm>
            <a:custGeom>
              <a:avLst/>
              <a:gdLst/>
              <a:ahLst/>
              <a:cxnLst/>
              <a:rect r="r" b="b" t="t" l="l"/>
              <a:pathLst>
                <a:path h="795545" w="860049">
                  <a:moveTo>
                    <a:pt x="0" y="0"/>
                  </a:moveTo>
                  <a:lnTo>
                    <a:pt x="860049" y="0"/>
                  </a:lnTo>
                  <a:lnTo>
                    <a:pt x="860049" y="795545"/>
                  </a:lnTo>
                  <a:lnTo>
                    <a:pt x="0" y="79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130963" y="40632"/>
              <a:ext cx="13320995" cy="647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02"/>
                </a:lnSpc>
              </a:pPr>
              <a:r>
                <a:rPr lang="en-US" sz="2858" spc="-34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 100% Free Placement Service – No hidden charges!</a:t>
              </a:r>
            </a:p>
          </p:txBody>
        </p:sp>
        <p:sp>
          <p:nvSpPr>
            <p:cNvPr name="Freeform 8" id="8"/>
            <p:cNvSpPr/>
            <p:nvPr/>
          </p:nvSpPr>
          <p:spPr>
            <a:xfrm flipH="false" flipV="false" rot="0">
              <a:off x="0" y="1304226"/>
              <a:ext cx="860049" cy="795545"/>
            </a:xfrm>
            <a:custGeom>
              <a:avLst/>
              <a:gdLst/>
              <a:ahLst/>
              <a:cxnLst/>
              <a:rect r="r" b="b" t="t" l="l"/>
              <a:pathLst>
                <a:path h="795545" w="860049">
                  <a:moveTo>
                    <a:pt x="0" y="0"/>
                  </a:moveTo>
                  <a:lnTo>
                    <a:pt x="860049" y="0"/>
                  </a:lnTo>
                  <a:lnTo>
                    <a:pt x="860049" y="795545"/>
                  </a:lnTo>
                  <a:lnTo>
                    <a:pt x="0" y="79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1130963" y="1237551"/>
              <a:ext cx="13320995" cy="1325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02"/>
                </a:lnSpc>
              </a:pPr>
              <a:r>
                <a:rPr lang="en-US" sz="2858" spc="-34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 Interview Assistance – We prepare you for a smooth hiring process.</a:t>
              </a:r>
            </a:p>
          </p:txBody>
        </p:sp>
        <p:sp>
          <p:nvSpPr>
            <p:cNvPr name="Freeform 10" id="10"/>
            <p:cNvSpPr/>
            <p:nvPr/>
          </p:nvSpPr>
          <p:spPr>
            <a:xfrm flipH="false" flipV="false" rot="0">
              <a:off x="0" y="3045400"/>
              <a:ext cx="860049" cy="795545"/>
            </a:xfrm>
            <a:custGeom>
              <a:avLst/>
              <a:gdLst/>
              <a:ahLst/>
              <a:cxnLst/>
              <a:rect r="r" b="b" t="t" l="l"/>
              <a:pathLst>
                <a:path h="795545" w="860049">
                  <a:moveTo>
                    <a:pt x="0" y="0"/>
                  </a:moveTo>
                  <a:lnTo>
                    <a:pt x="860049" y="0"/>
                  </a:lnTo>
                  <a:lnTo>
                    <a:pt x="860049" y="795544"/>
                  </a:lnTo>
                  <a:lnTo>
                    <a:pt x="0" y="795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130963" y="2978725"/>
              <a:ext cx="13320995" cy="1325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02"/>
                </a:lnSpc>
              </a:pPr>
              <a:r>
                <a:rPr lang="en-US" sz="2858" spc="-34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Industry-Specific Training – Get basic &amp; advanced training before joining.</a:t>
              </a:r>
            </a:p>
          </p:txBody>
        </p:sp>
        <p:sp>
          <p:nvSpPr>
            <p:cNvPr name="Freeform 12" id="12"/>
            <p:cNvSpPr/>
            <p:nvPr/>
          </p:nvSpPr>
          <p:spPr>
            <a:xfrm flipH="false" flipV="false" rot="0">
              <a:off x="0" y="4790843"/>
              <a:ext cx="860049" cy="795545"/>
            </a:xfrm>
            <a:custGeom>
              <a:avLst/>
              <a:gdLst/>
              <a:ahLst/>
              <a:cxnLst/>
              <a:rect r="r" b="b" t="t" l="l"/>
              <a:pathLst>
                <a:path h="795545" w="860049">
                  <a:moveTo>
                    <a:pt x="0" y="0"/>
                  </a:moveTo>
                  <a:lnTo>
                    <a:pt x="860049" y="0"/>
                  </a:lnTo>
                  <a:lnTo>
                    <a:pt x="860049" y="795545"/>
                  </a:lnTo>
                  <a:lnTo>
                    <a:pt x="0" y="79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130963" y="4724168"/>
              <a:ext cx="13320995" cy="1325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02"/>
                </a:lnSpc>
              </a:pPr>
              <a:r>
                <a:rPr lang="en-US" sz="2858" spc="-34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Opportunities in Various Fields – Manufacturing, IT, Non-IT, BPO, KPO &amp; more!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0" y="6530399"/>
              <a:ext cx="860049" cy="795545"/>
            </a:xfrm>
            <a:custGeom>
              <a:avLst/>
              <a:gdLst/>
              <a:ahLst/>
              <a:cxnLst/>
              <a:rect r="r" b="b" t="t" l="l"/>
              <a:pathLst>
                <a:path h="795545" w="860049">
                  <a:moveTo>
                    <a:pt x="0" y="0"/>
                  </a:moveTo>
                  <a:lnTo>
                    <a:pt x="860049" y="0"/>
                  </a:lnTo>
                  <a:lnTo>
                    <a:pt x="860049" y="795545"/>
                  </a:lnTo>
                  <a:lnTo>
                    <a:pt x="0" y="79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130963" y="6465341"/>
              <a:ext cx="13320995" cy="1325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02"/>
                </a:lnSpc>
              </a:pPr>
              <a:r>
                <a:rPr lang="en-US" sz="2858" spc="-34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Long-Term Career Support – Guidance for future promotions &amp; career growth.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973115" y="805573"/>
            <a:ext cx="8234586" cy="86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WHY CHOOSE US?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2252" y="2315959"/>
            <a:ext cx="11014362" cy="47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b="true" sz="3200" spc="307" u="sng">
                <a:solidFill>
                  <a:srgbClr val="F8BA00"/>
                </a:solidFill>
                <a:latin typeface="Inter Bold"/>
                <a:ea typeface="Inter Bold"/>
                <a:cs typeface="Inter Bold"/>
                <a:sym typeface="Inter Bold"/>
              </a:rPr>
              <a:t>We make job searching easy and stress-free!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28993" y="805573"/>
            <a:ext cx="10442983" cy="86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HIRING PROCESS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41669" y="2837804"/>
            <a:ext cx="16617631" cy="4611393"/>
            <a:chOff x="0" y="0"/>
            <a:chExt cx="22156841" cy="614852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156841" cy="6148523"/>
            </a:xfrm>
            <a:custGeom>
              <a:avLst/>
              <a:gdLst/>
              <a:ahLst/>
              <a:cxnLst/>
              <a:rect r="r" b="b" t="t" l="l"/>
              <a:pathLst>
                <a:path h="6148523" w="22156841">
                  <a:moveTo>
                    <a:pt x="0" y="0"/>
                  </a:moveTo>
                  <a:lnTo>
                    <a:pt x="22156841" y="0"/>
                  </a:lnTo>
                  <a:lnTo>
                    <a:pt x="22156841" y="6148523"/>
                  </a:lnTo>
                  <a:lnTo>
                    <a:pt x="0" y="614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600608" y="2367235"/>
              <a:ext cx="3060761" cy="2677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Register with Recruitrise Solutions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728338" y="2027460"/>
              <a:ext cx="3574326" cy="33571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Attend an initial screening &amp; training session.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144642" y="2027460"/>
              <a:ext cx="3867556" cy="33571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Get matched with the best job opportunities in your field.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3856954" y="1630113"/>
              <a:ext cx="3571855" cy="4199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80"/>
                </a:lnSpc>
              </a:pPr>
              <a:r>
                <a:rPr lang="en-US" sz="2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Appear for interviews with top companies (Smooth &amp; guided process).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8786717" y="2367235"/>
              <a:ext cx="2726116" cy="2677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Get hired and start your new career!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270571" y="161990"/>
            <a:ext cx="3358609" cy="1818564"/>
          </a:xfrm>
          <a:custGeom>
            <a:avLst/>
            <a:gdLst/>
            <a:ahLst/>
            <a:cxnLst/>
            <a:rect r="r" b="b" t="t" l="l"/>
            <a:pathLst>
              <a:path h="1818564" w="3358609">
                <a:moveTo>
                  <a:pt x="0" y="0"/>
                </a:moveTo>
                <a:lnTo>
                  <a:pt x="3358608" y="0"/>
                </a:lnTo>
                <a:lnTo>
                  <a:pt x="3358608" y="1818564"/>
                </a:lnTo>
                <a:lnTo>
                  <a:pt x="0" y="1818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8314055"/>
            <a:ext cx="11014362" cy="94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b="true" sz="3200" spc="307" u="sng">
                <a:solidFill>
                  <a:srgbClr val="F8BA00"/>
                </a:solidFill>
                <a:latin typeface="Inter Bold"/>
                <a:ea typeface="Inter Bold"/>
                <a:cs typeface="Inter Bold"/>
                <a:sym typeface="Inter Bold"/>
              </a:rPr>
              <a:t>We provide complete support at every step!</a:t>
            </a:r>
          </a:p>
          <a:p>
            <a:pPr algn="l">
              <a:lnSpc>
                <a:spcPts val="368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" r="0" b="-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016223" y="2340501"/>
            <a:ext cx="831696" cy="79266"/>
            <a:chOff x="0" y="0"/>
            <a:chExt cx="1108928" cy="10568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5688" cy="105688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253652" y="0"/>
              <a:ext cx="105688" cy="105688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502903" y="0"/>
              <a:ext cx="105688" cy="105688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753067" y="0"/>
              <a:ext cx="105688" cy="105688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1003240" y="0"/>
              <a:ext cx="105688" cy="105688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0" y="0"/>
            <a:ext cx="8428911" cy="10287000"/>
          </a:xfrm>
          <a:custGeom>
            <a:avLst/>
            <a:gdLst/>
            <a:ahLst/>
            <a:cxnLst/>
            <a:rect r="r" b="b" t="t" l="l"/>
            <a:pathLst>
              <a:path h="10287000" w="8428911">
                <a:moveTo>
                  <a:pt x="0" y="0"/>
                </a:moveTo>
                <a:lnTo>
                  <a:pt x="8428911" y="0"/>
                </a:lnTo>
                <a:lnTo>
                  <a:pt x="8428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393361" y="3103153"/>
            <a:ext cx="9148198" cy="5653728"/>
            <a:chOff x="0" y="0"/>
            <a:chExt cx="12197597" cy="753830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2"/>
                  </a:lnTo>
                  <a:lnTo>
                    <a:pt x="0" y="58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852954" y="43313"/>
              <a:ext cx="8190831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MANUFACTURING &amp; PRODUCTION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852954" y="2041088"/>
              <a:ext cx="8190831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NON-IT &amp; CORPORATE JOBS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852954" y="1029522"/>
              <a:ext cx="8190831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IT (SOFTWARE &amp; HARDWARE)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852954" y="2927935"/>
              <a:ext cx="11344643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KPO &amp; BPO (CALL CENTER &amp; BACK OFFICE)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852954" y="5008224"/>
              <a:ext cx="9686383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HEALTHCARE &amp; PHARMACEUTICALS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852954" y="4022015"/>
              <a:ext cx="8190831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FINANCE &amp; BANKING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852954" y="6096191"/>
              <a:ext cx="8190831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RETAIL &amp; E-COMMERCE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852954" y="6980957"/>
              <a:ext cx="8190831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true" sz="2000" spc="42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ENGINEERING &amp; CONSTRUCTION</a:t>
              </a:r>
            </a:p>
          </p:txBody>
        </p:sp>
        <p:sp>
          <p:nvSpPr>
            <p:cNvPr name="Freeform 25" id="25"/>
            <p:cNvSpPr/>
            <p:nvPr/>
          </p:nvSpPr>
          <p:spPr>
            <a:xfrm flipH="false" flipV="false" rot="0">
              <a:off x="16783" y="986209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2"/>
                  </a:lnTo>
                  <a:lnTo>
                    <a:pt x="0" y="58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6783" y="1989351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2"/>
                  </a:lnTo>
                  <a:lnTo>
                    <a:pt x="0" y="58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33565" y="2975560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2"/>
                  </a:lnTo>
                  <a:lnTo>
                    <a:pt x="0" y="58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33565" y="3978702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3"/>
                  </a:lnTo>
                  <a:lnTo>
                    <a:pt x="0" y="58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50348" y="4964911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2"/>
                  </a:lnTo>
                  <a:lnTo>
                    <a:pt x="0" y="58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50348" y="5968053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3"/>
                  </a:lnTo>
                  <a:lnTo>
                    <a:pt x="0" y="58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67131" y="6954262"/>
              <a:ext cx="631397" cy="584042"/>
            </a:xfrm>
            <a:custGeom>
              <a:avLst/>
              <a:gdLst/>
              <a:ahLst/>
              <a:cxnLst/>
              <a:rect r="r" b="b" t="t" l="l"/>
              <a:pathLst>
                <a:path h="584042" w="631397">
                  <a:moveTo>
                    <a:pt x="0" y="0"/>
                  </a:moveTo>
                  <a:lnTo>
                    <a:pt x="631397" y="0"/>
                  </a:lnTo>
                  <a:lnTo>
                    <a:pt x="631397" y="584042"/>
                  </a:lnTo>
                  <a:lnTo>
                    <a:pt x="0" y="58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490561" y="2057400"/>
            <a:ext cx="7447788" cy="8229600"/>
          </a:xfrm>
          <a:custGeom>
            <a:avLst/>
            <a:gdLst/>
            <a:ahLst/>
            <a:cxnLst/>
            <a:rect r="r" b="b" t="t" l="l"/>
            <a:pathLst>
              <a:path h="8229600" w="7447788">
                <a:moveTo>
                  <a:pt x="0" y="0"/>
                </a:moveTo>
                <a:lnTo>
                  <a:pt x="7447788" y="0"/>
                </a:lnTo>
                <a:lnTo>
                  <a:pt x="7447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9393361" y="1435626"/>
            <a:ext cx="6840428" cy="785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99" spc="3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 OFFER JOB OPPORTUNITIES IN MULTIPLE INDUSTRIES: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393361" y="509607"/>
            <a:ext cx="7968318" cy="645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9"/>
              </a:lnSpc>
            </a:pPr>
            <a:r>
              <a:rPr lang="en-US" sz="3999" spc="42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Industries We Hire For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015949" y="9116700"/>
            <a:ext cx="9525610" cy="283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9"/>
              </a:lnSpc>
            </a:pPr>
            <a:r>
              <a:rPr lang="en-US" b="true" sz="1860" spc="178" u="sng">
                <a:solidFill>
                  <a:srgbClr val="F8BA00"/>
                </a:solidFill>
                <a:latin typeface="Inter Bold"/>
                <a:ea typeface="Inter Bold"/>
                <a:cs typeface="Inter Bold"/>
                <a:sym typeface="Inter Bold"/>
              </a:rPr>
              <a:t>No matter your background, we have the right job for you!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-294424" y="0"/>
            <a:ext cx="2942422" cy="1593214"/>
          </a:xfrm>
          <a:custGeom>
            <a:avLst/>
            <a:gdLst/>
            <a:ahLst/>
            <a:cxnLst/>
            <a:rect r="r" b="b" t="t" l="l"/>
            <a:pathLst>
              <a:path h="1593214" w="2942422">
                <a:moveTo>
                  <a:pt x="0" y="0"/>
                </a:moveTo>
                <a:lnTo>
                  <a:pt x="2942422" y="0"/>
                </a:lnTo>
                <a:lnTo>
                  <a:pt x="2942422" y="1593214"/>
                </a:lnTo>
                <a:lnTo>
                  <a:pt x="0" y="1593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40" t="0" r="-984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9318663" y="3881962"/>
            <a:ext cx="0" cy="1444770"/>
          </a:xfrm>
          <a:prstGeom prst="line">
            <a:avLst/>
          </a:prstGeom>
          <a:ln cap="rnd" w="38100">
            <a:solidFill>
              <a:srgbClr val="FFFFFF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9397499" y="9589708"/>
            <a:ext cx="0" cy="1477580"/>
          </a:xfrm>
          <a:prstGeom prst="line">
            <a:avLst/>
          </a:prstGeom>
          <a:ln cap="rnd" w="38100">
            <a:solidFill>
              <a:srgbClr val="FFFFFF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8855971" y="8045842"/>
            <a:ext cx="1001583" cy="1543866"/>
          </a:xfrm>
          <a:custGeom>
            <a:avLst/>
            <a:gdLst/>
            <a:ahLst/>
            <a:cxnLst/>
            <a:rect r="r" b="b" t="t" l="l"/>
            <a:pathLst>
              <a:path h="1543866" w="1001583">
                <a:moveTo>
                  <a:pt x="0" y="0"/>
                </a:moveTo>
                <a:lnTo>
                  <a:pt x="1001584" y="0"/>
                </a:lnTo>
                <a:lnTo>
                  <a:pt x="1001584" y="1543866"/>
                </a:lnTo>
                <a:lnTo>
                  <a:pt x="0" y="1543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09213" y="7431752"/>
            <a:ext cx="2751429" cy="1826548"/>
            <a:chOff x="0" y="0"/>
            <a:chExt cx="3668571" cy="2435397"/>
          </a:xfrm>
        </p:grpSpPr>
        <p:sp>
          <p:nvSpPr>
            <p:cNvPr name="AutoShape 7" id="7"/>
            <p:cNvSpPr/>
            <p:nvPr/>
          </p:nvSpPr>
          <p:spPr>
            <a:xfrm>
              <a:off x="0" y="12700"/>
              <a:ext cx="3540672" cy="0"/>
            </a:xfrm>
            <a:prstGeom prst="line">
              <a:avLst/>
            </a:prstGeom>
            <a:ln cap="flat" w="25400">
              <a:solidFill>
                <a:srgbClr val="F271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8" id="8"/>
            <p:cNvSpPr/>
            <p:nvPr/>
          </p:nvSpPr>
          <p:spPr>
            <a:xfrm>
              <a:off x="0" y="2422697"/>
              <a:ext cx="3540672" cy="0"/>
            </a:xfrm>
            <a:prstGeom prst="line">
              <a:avLst/>
            </a:prstGeom>
            <a:ln cap="flat" w="25400">
              <a:solidFill>
                <a:srgbClr val="F271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495957"/>
              <a:ext cx="3668571" cy="1433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98"/>
                </a:lnSpc>
              </a:pPr>
              <a:r>
                <a:rPr lang="en-US" sz="2300" spc="257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We ensure you are job-ready and confident!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8742417" y="2623640"/>
            <a:ext cx="1228692" cy="1147291"/>
          </a:xfrm>
          <a:custGeom>
            <a:avLst/>
            <a:gdLst/>
            <a:ahLst/>
            <a:cxnLst/>
            <a:rect r="r" b="b" t="t" l="l"/>
            <a:pathLst>
              <a:path h="1147291" w="1228692">
                <a:moveTo>
                  <a:pt x="0" y="0"/>
                </a:moveTo>
                <a:lnTo>
                  <a:pt x="1228692" y="0"/>
                </a:lnTo>
                <a:lnTo>
                  <a:pt x="1228692" y="1147291"/>
                </a:lnTo>
                <a:lnTo>
                  <a:pt x="0" y="1147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742417" y="5383883"/>
            <a:ext cx="1228692" cy="1147291"/>
          </a:xfrm>
          <a:custGeom>
            <a:avLst/>
            <a:gdLst/>
            <a:ahLst/>
            <a:cxnLst/>
            <a:rect r="r" b="b" t="t" l="l"/>
            <a:pathLst>
              <a:path h="1147291" w="1228692">
                <a:moveTo>
                  <a:pt x="0" y="0"/>
                </a:moveTo>
                <a:lnTo>
                  <a:pt x="1228692" y="0"/>
                </a:lnTo>
                <a:lnTo>
                  <a:pt x="1228692" y="1147291"/>
                </a:lnTo>
                <a:lnTo>
                  <a:pt x="0" y="1147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flipV="true">
            <a:off x="9337713" y="6556598"/>
            <a:ext cx="0" cy="1444770"/>
          </a:xfrm>
          <a:prstGeom prst="line">
            <a:avLst/>
          </a:prstGeom>
          <a:ln cap="rnd" w="38100">
            <a:solidFill>
              <a:srgbClr val="FFFFFF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2623640"/>
            <a:ext cx="5615732" cy="4114800"/>
          </a:xfrm>
          <a:custGeom>
            <a:avLst/>
            <a:gdLst/>
            <a:ahLst/>
            <a:cxnLst/>
            <a:rect r="r" b="b" t="t" l="l"/>
            <a:pathLst>
              <a:path h="4114800" w="5615732">
                <a:moveTo>
                  <a:pt x="0" y="0"/>
                </a:moveTo>
                <a:lnTo>
                  <a:pt x="5615732" y="0"/>
                </a:lnTo>
                <a:lnTo>
                  <a:pt x="5615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09213" y="1278329"/>
            <a:ext cx="16848402" cy="86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FREE TRAINING &amp; CAREER SUPPORT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61835" y="3379042"/>
            <a:ext cx="3675640" cy="560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sz="1500" spc="69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Soft skills, resume building, interview preparation.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63562" y="9285860"/>
            <a:ext cx="3821944" cy="560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sz="1500" spc="69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Help in career growth &amp; future promotions.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80885" y="2547440"/>
            <a:ext cx="5192782" cy="589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6"/>
              </a:lnSpc>
            </a:pPr>
            <a:r>
              <a:rPr lang="en-US" sz="3404" spc="-4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Basic Training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899935" y="7925168"/>
            <a:ext cx="3949198" cy="118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6"/>
              </a:lnSpc>
            </a:pPr>
            <a:r>
              <a:rPr lang="en-US" sz="3404" spc="-4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Ongoing Career Guidance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61835" y="6139285"/>
            <a:ext cx="3675640" cy="560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sz="1500" spc="69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Industry-specific skills, job role training, communication skills.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80885" y="5307683"/>
            <a:ext cx="5192782" cy="589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6"/>
              </a:lnSpc>
            </a:pPr>
            <a:r>
              <a:rPr lang="en-US" sz="3404" spc="-4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Advanced Training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-81849" y="123311"/>
            <a:ext cx="2221098" cy="1202643"/>
          </a:xfrm>
          <a:custGeom>
            <a:avLst/>
            <a:gdLst/>
            <a:ahLst/>
            <a:cxnLst/>
            <a:rect r="r" b="b" t="t" l="l"/>
            <a:pathLst>
              <a:path h="1202643" w="2221098">
                <a:moveTo>
                  <a:pt x="0" y="0"/>
                </a:moveTo>
                <a:lnTo>
                  <a:pt x="2221098" y="0"/>
                </a:lnTo>
                <a:lnTo>
                  <a:pt x="2221098" y="1202643"/>
                </a:lnTo>
                <a:lnTo>
                  <a:pt x="0" y="12026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5916" y="5397354"/>
            <a:ext cx="3927332" cy="4052238"/>
          </a:xfrm>
          <a:custGeom>
            <a:avLst/>
            <a:gdLst/>
            <a:ahLst/>
            <a:cxnLst/>
            <a:rect r="r" b="b" t="t" l="l"/>
            <a:pathLst>
              <a:path h="4052238" w="3927332">
                <a:moveTo>
                  <a:pt x="0" y="0"/>
                </a:moveTo>
                <a:lnTo>
                  <a:pt x="3927333" y="0"/>
                </a:lnTo>
                <a:lnTo>
                  <a:pt x="3927333" y="4052239"/>
                </a:lnTo>
                <a:lnTo>
                  <a:pt x="0" y="4052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" t="0" r="-31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04314" y="0"/>
            <a:ext cx="3940609" cy="4013808"/>
          </a:xfrm>
          <a:custGeom>
            <a:avLst/>
            <a:gdLst/>
            <a:ahLst/>
            <a:cxnLst/>
            <a:rect r="r" b="b" t="t" l="l"/>
            <a:pathLst>
              <a:path h="4013808" w="3940609">
                <a:moveTo>
                  <a:pt x="0" y="0"/>
                </a:moveTo>
                <a:lnTo>
                  <a:pt x="3940610" y="0"/>
                </a:lnTo>
                <a:lnTo>
                  <a:pt x="3940610" y="4013808"/>
                </a:lnTo>
                <a:lnTo>
                  <a:pt x="0" y="4013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0" r="0" b="-33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5037828" y="5040877"/>
            <a:ext cx="950169" cy="0"/>
          </a:xfrm>
          <a:prstGeom prst="line">
            <a:avLst/>
          </a:prstGeom>
          <a:ln cap="flat" w="19050">
            <a:solidFill>
              <a:srgbClr val="F271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037828" y="6097391"/>
            <a:ext cx="3007095" cy="2998636"/>
          </a:xfrm>
          <a:custGeom>
            <a:avLst/>
            <a:gdLst/>
            <a:ahLst/>
            <a:cxnLst/>
            <a:rect r="r" b="b" t="t" l="l"/>
            <a:pathLst>
              <a:path h="2998636" w="3007095">
                <a:moveTo>
                  <a:pt x="0" y="0"/>
                </a:moveTo>
                <a:lnTo>
                  <a:pt x="3007096" y="0"/>
                </a:lnTo>
                <a:lnTo>
                  <a:pt x="3007096" y="2998636"/>
                </a:lnTo>
                <a:lnTo>
                  <a:pt x="0" y="2998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529" r="0" b="-1252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44049" y="6097391"/>
            <a:ext cx="3007095" cy="2998636"/>
          </a:xfrm>
          <a:custGeom>
            <a:avLst/>
            <a:gdLst/>
            <a:ahLst/>
            <a:cxnLst/>
            <a:rect r="r" b="b" t="t" l="l"/>
            <a:pathLst>
              <a:path h="2998636" w="3007095">
                <a:moveTo>
                  <a:pt x="0" y="0"/>
                </a:moveTo>
                <a:lnTo>
                  <a:pt x="3007095" y="0"/>
                </a:lnTo>
                <a:lnTo>
                  <a:pt x="3007095" y="2998636"/>
                </a:lnTo>
                <a:lnTo>
                  <a:pt x="0" y="2998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789" t="0" r="-24789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9481194" y="5040877"/>
            <a:ext cx="950169" cy="0"/>
          </a:xfrm>
          <a:prstGeom prst="line">
            <a:avLst/>
          </a:prstGeom>
          <a:ln cap="flat" w="19050">
            <a:solidFill>
              <a:srgbClr val="F271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3836464" y="5040877"/>
            <a:ext cx="950169" cy="0"/>
          </a:xfrm>
          <a:prstGeom prst="line">
            <a:avLst/>
          </a:prstGeom>
          <a:ln cap="flat" w="19050">
            <a:solidFill>
              <a:srgbClr val="F271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-81849" y="123311"/>
            <a:ext cx="2221098" cy="1202643"/>
          </a:xfrm>
          <a:custGeom>
            <a:avLst/>
            <a:gdLst/>
            <a:ahLst/>
            <a:cxnLst/>
            <a:rect r="r" b="b" t="t" l="l"/>
            <a:pathLst>
              <a:path h="1202643" w="2221098">
                <a:moveTo>
                  <a:pt x="0" y="0"/>
                </a:moveTo>
                <a:lnTo>
                  <a:pt x="2221098" y="0"/>
                </a:lnTo>
                <a:lnTo>
                  <a:pt x="2221098" y="1202643"/>
                </a:lnTo>
                <a:lnTo>
                  <a:pt x="0" y="1202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51319" y="6097391"/>
            <a:ext cx="2865850" cy="2998636"/>
          </a:xfrm>
          <a:custGeom>
            <a:avLst/>
            <a:gdLst/>
            <a:ahLst/>
            <a:cxnLst/>
            <a:rect r="r" b="b" t="t" l="l"/>
            <a:pathLst>
              <a:path h="2998636" w="2865850">
                <a:moveTo>
                  <a:pt x="0" y="0"/>
                </a:moveTo>
                <a:lnTo>
                  <a:pt x="2865850" y="0"/>
                </a:lnTo>
                <a:lnTo>
                  <a:pt x="2865850" y="2998636"/>
                </a:lnTo>
                <a:lnTo>
                  <a:pt x="0" y="2998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286" t="0" r="-27057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81610" y="6097391"/>
            <a:ext cx="3106679" cy="2998636"/>
          </a:xfrm>
          <a:custGeom>
            <a:avLst/>
            <a:gdLst/>
            <a:ahLst/>
            <a:cxnLst/>
            <a:rect r="r" b="b" t="t" l="l"/>
            <a:pathLst>
              <a:path h="2998636" w="3106679">
                <a:moveTo>
                  <a:pt x="0" y="0"/>
                </a:moveTo>
                <a:lnTo>
                  <a:pt x="3106679" y="0"/>
                </a:lnTo>
                <a:lnTo>
                  <a:pt x="3106679" y="2998636"/>
                </a:lnTo>
                <a:lnTo>
                  <a:pt x="0" y="2998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356" t="0" r="-26356" b="-541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37828" y="6097391"/>
            <a:ext cx="3007095" cy="2998636"/>
          </a:xfrm>
          <a:custGeom>
            <a:avLst/>
            <a:gdLst/>
            <a:ahLst/>
            <a:cxnLst/>
            <a:rect r="r" b="b" t="t" l="l"/>
            <a:pathLst>
              <a:path h="2998636" w="3007095">
                <a:moveTo>
                  <a:pt x="0" y="0"/>
                </a:moveTo>
                <a:lnTo>
                  <a:pt x="3007096" y="0"/>
                </a:lnTo>
                <a:lnTo>
                  <a:pt x="3007096" y="2998636"/>
                </a:lnTo>
                <a:lnTo>
                  <a:pt x="0" y="29986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217" t="0" r="-71069" b="-541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551738" y="1001469"/>
            <a:ext cx="6469791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We don’t just help you get a job; we support you throughout your career!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39249" y="1278329"/>
            <a:ext cx="9681405" cy="1745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FOLLOW-UP &amp; FUTURE GUIDANCE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037828" y="3812889"/>
            <a:ext cx="3007095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Regular Follow-Ups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37828" y="5130946"/>
            <a:ext cx="3007095" cy="60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1"/>
              </a:lnSpc>
            </a:pPr>
            <a:r>
              <a:rPr lang="en-US" sz="1799" spc="95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Ensuring smooth work transition.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81194" y="3812889"/>
            <a:ext cx="3738615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Promotion &amp; Growth Advice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481194" y="5130946"/>
            <a:ext cx="3007095" cy="60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1"/>
              </a:lnSpc>
            </a:pPr>
            <a:r>
              <a:rPr lang="en-US" sz="1799" spc="95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Helping you climb the career ladder.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836464" y="3812889"/>
            <a:ext cx="3007095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Better Job Opportunities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836464" y="5130946"/>
            <a:ext cx="3007095" cy="60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1"/>
              </a:lnSpc>
            </a:pPr>
            <a:r>
              <a:rPr lang="en-US" sz="1799" spc="95">
                <a:solidFill>
                  <a:srgbClr val="9FA0A4"/>
                </a:solidFill>
                <a:latin typeface="Inter"/>
                <a:ea typeface="Inter"/>
                <a:cs typeface="Inter"/>
                <a:sym typeface="Inter"/>
              </a:rPr>
              <a:t>Guidance on future career moves.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546411" y="9344818"/>
            <a:ext cx="6580108" cy="603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5"/>
              </a:lnSpc>
              <a:spcBef>
                <a:spcPct val="0"/>
              </a:spcBef>
            </a:pPr>
            <a:r>
              <a:rPr lang="en-US" b="true" sz="3301" spc="211" u="sng">
                <a:solidFill>
                  <a:srgbClr val="FF9300"/>
                </a:solidFill>
                <a:latin typeface="Inter Bold"/>
                <a:ea typeface="Inter Bold"/>
                <a:cs typeface="Inter Bold"/>
                <a:sym typeface="Inter Bold"/>
              </a:rPr>
              <a:t>Your success is our priority!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64179" y="0"/>
            <a:ext cx="6823821" cy="10287000"/>
            <a:chOff x="0" y="0"/>
            <a:chExt cx="179722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221" cy="2709333"/>
            </a:xfrm>
            <a:custGeom>
              <a:avLst/>
              <a:gdLst/>
              <a:ahLst/>
              <a:cxnLst/>
              <a:rect r="r" b="b" t="t" l="l"/>
              <a:pathLst>
                <a:path h="2709333" w="1797221">
                  <a:moveTo>
                    <a:pt x="0" y="0"/>
                  </a:moveTo>
                  <a:lnTo>
                    <a:pt x="1797221" y="0"/>
                  </a:lnTo>
                  <a:lnTo>
                    <a:pt x="17972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79722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2132169" cy="5287332"/>
            <a:chOff x="0" y="0"/>
            <a:chExt cx="561559" cy="13925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1559" cy="1392548"/>
            </a:xfrm>
            <a:custGeom>
              <a:avLst/>
              <a:gdLst/>
              <a:ahLst/>
              <a:cxnLst/>
              <a:rect r="r" b="b" t="t" l="l"/>
              <a:pathLst>
                <a:path h="1392548" w="561559">
                  <a:moveTo>
                    <a:pt x="0" y="0"/>
                  </a:moveTo>
                  <a:lnTo>
                    <a:pt x="561559" y="0"/>
                  </a:lnTo>
                  <a:lnTo>
                    <a:pt x="561559" y="1392548"/>
                  </a:lnTo>
                  <a:lnTo>
                    <a:pt x="0" y="1392548"/>
                  </a:lnTo>
                  <a:close/>
                </a:path>
              </a:pathLst>
            </a:custGeom>
            <a:solidFill>
              <a:srgbClr val="F1A51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561559" cy="14496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73760" y="1570513"/>
            <a:ext cx="3716819" cy="371681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A51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78324" y="1755970"/>
            <a:ext cx="3307690" cy="330767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12500" r="0" b="-1250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338585" y="3182752"/>
            <a:ext cx="6658868" cy="1636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7"/>
              </a:lnSpc>
            </a:pPr>
            <a:r>
              <a:rPr lang="en-US" sz="5700">
                <a:solidFill>
                  <a:srgbClr val="F27100"/>
                </a:solidFill>
                <a:latin typeface="Roboto"/>
                <a:ea typeface="Roboto"/>
                <a:cs typeface="Roboto"/>
                <a:sym typeface="Roboto"/>
              </a:rPr>
              <a:t>Looking for a job? We are here to help!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50385" y="7057244"/>
            <a:ext cx="7840975" cy="140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67"/>
              </a:lnSpc>
            </a:pPr>
            <a:r>
              <a:rPr lang="en-US" sz="4048">
                <a:solidFill>
                  <a:srgbClr val="FDBD00"/>
                </a:solidFill>
                <a:latin typeface="Roboto"/>
                <a:ea typeface="Roboto"/>
                <a:cs typeface="Roboto"/>
                <a:sym typeface="Roboto"/>
              </a:rPr>
              <a:t>Register today &amp; take the first step towards a successful career!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240035" y="1765157"/>
            <a:ext cx="4520844" cy="358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www.recruitrisesolutions.in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40035" y="3929704"/>
            <a:ext cx="4520844" cy="1063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Business park Sr no 199, behind Jotiba Mandir, Jotiba nagar, Talawade, pune 411062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240035" y="1259854"/>
            <a:ext cx="2386111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Website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240035" y="3424401"/>
            <a:ext cx="2386111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Address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1991300" y="1500073"/>
            <a:ext cx="832328" cy="832328"/>
          </a:xfrm>
          <a:custGeom>
            <a:avLst/>
            <a:gdLst/>
            <a:ahLst/>
            <a:cxnLst/>
            <a:rect r="r" b="b" t="t" l="l"/>
            <a:pathLst>
              <a:path h="832328" w="832328">
                <a:moveTo>
                  <a:pt x="0" y="0"/>
                </a:moveTo>
                <a:lnTo>
                  <a:pt x="832328" y="0"/>
                </a:lnTo>
                <a:lnTo>
                  <a:pt x="832328" y="832327"/>
                </a:lnTo>
                <a:lnTo>
                  <a:pt x="0" y="832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240035" y="6094250"/>
            <a:ext cx="4520844" cy="358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www.recruitrisesolutions.in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40035" y="5588947"/>
            <a:ext cx="2386111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Email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240035" y="8258797"/>
            <a:ext cx="4520844" cy="358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9923400405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240035" y="7753494"/>
            <a:ext cx="2386111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Phone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1991300" y="3594581"/>
            <a:ext cx="784545" cy="784545"/>
          </a:xfrm>
          <a:custGeom>
            <a:avLst/>
            <a:gdLst/>
            <a:ahLst/>
            <a:cxnLst/>
            <a:rect r="r" b="b" t="t" l="l"/>
            <a:pathLst>
              <a:path h="784545" w="784545">
                <a:moveTo>
                  <a:pt x="0" y="0"/>
                </a:moveTo>
                <a:lnTo>
                  <a:pt x="784545" y="0"/>
                </a:lnTo>
                <a:lnTo>
                  <a:pt x="784545" y="784545"/>
                </a:lnTo>
                <a:lnTo>
                  <a:pt x="0" y="784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991300" y="5759128"/>
            <a:ext cx="784545" cy="784545"/>
          </a:xfrm>
          <a:custGeom>
            <a:avLst/>
            <a:gdLst/>
            <a:ahLst/>
            <a:cxnLst/>
            <a:rect r="r" b="b" t="t" l="l"/>
            <a:pathLst>
              <a:path h="784545" w="784545">
                <a:moveTo>
                  <a:pt x="0" y="0"/>
                </a:moveTo>
                <a:lnTo>
                  <a:pt x="784545" y="0"/>
                </a:lnTo>
                <a:lnTo>
                  <a:pt x="784545" y="784545"/>
                </a:lnTo>
                <a:lnTo>
                  <a:pt x="0" y="7845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991300" y="7997969"/>
            <a:ext cx="784545" cy="784545"/>
          </a:xfrm>
          <a:custGeom>
            <a:avLst/>
            <a:gdLst/>
            <a:ahLst/>
            <a:cxnLst/>
            <a:rect r="r" b="b" t="t" l="l"/>
            <a:pathLst>
              <a:path h="784545" w="784545">
                <a:moveTo>
                  <a:pt x="0" y="0"/>
                </a:moveTo>
                <a:lnTo>
                  <a:pt x="784545" y="0"/>
                </a:lnTo>
                <a:lnTo>
                  <a:pt x="784545" y="784544"/>
                </a:lnTo>
                <a:lnTo>
                  <a:pt x="0" y="7845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230868" cy="10287000"/>
          </a:xfrm>
          <a:custGeom>
            <a:avLst/>
            <a:gdLst/>
            <a:ahLst/>
            <a:cxnLst/>
            <a:rect r="r" b="b" t="t" l="l"/>
            <a:pathLst>
              <a:path h="10287000" w="13230868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4515505" y="3682862"/>
            <a:ext cx="9256990" cy="0"/>
          </a:xfrm>
          <a:prstGeom prst="line">
            <a:avLst/>
          </a:prstGeom>
          <a:ln cap="flat" w="28575">
            <a:solidFill>
              <a:srgbClr val="F271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4515505" y="5871653"/>
            <a:ext cx="9256990" cy="0"/>
          </a:xfrm>
          <a:prstGeom prst="line">
            <a:avLst/>
          </a:prstGeom>
          <a:ln cap="flat" w="28575">
            <a:solidFill>
              <a:srgbClr val="F271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695943" y="3682862"/>
            <a:ext cx="12896114" cy="194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 spc="406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217897" y="6293163"/>
            <a:ext cx="7852206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true" sz="2900" spc="507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FOR WATCHING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DAGgXaXMjx8</dc:identifier>
  <dcterms:modified xsi:type="dcterms:W3CDTF">2011-08-01T06:04:30Z</dcterms:modified>
  <cp:revision>1</cp:revision>
  <dc:title>Recruitrise Solutions Pvt. Ltd. - Employee</dc:title>
</cp:coreProperties>
</file>